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0CB45-83FB-482E-B44D-5198C65354A4}" type="datetimeFigureOut">
              <a:rPr lang="en-GB" smtClean="0"/>
              <a:t>10/09/2010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8488-A440-45CB-9D21-7E6B03338B6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2664296" cy="5865515"/>
          </a:xfrm>
        </p:spPr>
        <p:txBody>
          <a:bodyPr>
            <a:normAutofit fontScale="40000" lnSpcReduction="20000"/>
          </a:bodyPr>
          <a:lstStyle/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הזמנה</a:t>
            </a:r>
          </a:p>
          <a:p>
            <a:pPr algn="r" rtl="1">
              <a:buNone/>
            </a:pPr>
            <a:endParaRPr lang="he-IL" sz="5100" dirty="0">
              <a:latin typeface="Trebuchet MS" pitchFamily="34" charset="0"/>
            </a:endParaRP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גלפגוס - </a:t>
            </a:r>
            <a:r>
              <a:rPr lang="he-IL" sz="5100" dirty="0" smtClean="0">
                <a:latin typeface="Trebuchet MS" pitchFamily="34" charset="0"/>
              </a:rPr>
              <a:t>האיים הקסומים </a:t>
            </a:r>
            <a:endParaRPr lang="he-IL" sz="5100" dirty="0" smtClean="0">
              <a:latin typeface="Trebuchet MS" pitchFamily="34" charset="0"/>
            </a:endParaRPr>
          </a:p>
          <a:p>
            <a:pPr algn="r" rtl="1">
              <a:buNone/>
            </a:pPr>
            <a:endParaRPr lang="en-US" sz="5100" dirty="0" smtClean="0">
              <a:latin typeface="Trebuchet MS" pitchFamily="34" charset="0"/>
            </a:endParaRP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צילומים: עזרא </a:t>
            </a:r>
            <a:r>
              <a:rPr lang="he-IL" sz="5100" dirty="0" err="1" smtClean="0">
                <a:latin typeface="Trebuchet MS" pitchFamily="34" charset="0"/>
              </a:rPr>
              <a:t>גוט</a:t>
            </a:r>
            <a:endParaRPr lang="he-IL" sz="5100" dirty="0" smtClean="0">
              <a:latin typeface="Trebuchet MS" pitchFamily="34" charset="0"/>
            </a:endParaRP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שירים: </a:t>
            </a:r>
            <a:endParaRPr lang="en-US" sz="5100" dirty="0" smtClean="0">
              <a:latin typeface="Trebuchet MS" pitchFamily="34" charset="0"/>
            </a:endParaRP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קרן אלקלעי-</a:t>
            </a:r>
            <a:r>
              <a:rPr lang="he-IL" sz="5100" dirty="0" err="1" smtClean="0">
                <a:latin typeface="Trebuchet MS" pitchFamily="34" charset="0"/>
              </a:rPr>
              <a:t>גוט</a:t>
            </a:r>
            <a:endParaRPr lang="he-IL" sz="5100" dirty="0" smtClean="0">
              <a:latin typeface="Trebuchet MS" pitchFamily="34" charset="0"/>
            </a:endParaRPr>
          </a:p>
          <a:p>
            <a:pPr algn="r" rtl="1">
              <a:buNone/>
            </a:pPr>
            <a:endParaRPr lang="en-US" sz="5100" dirty="0" smtClean="0">
              <a:latin typeface="Trebuchet MS" pitchFamily="34" charset="0"/>
            </a:endParaRP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התערוכה </a:t>
            </a:r>
            <a:r>
              <a:rPr lang="he-IL" sz="5100" dirty="0" smtClean="0">
                <a:latin typeface="Trebuchet MS" pitchFamily="34" charset="0"/>
              </a:rPr>
              <a:t>תהיה פתוחה בין </a:t>
            </a: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12-28 לאוקטובר</a:t>
            </a:r>
            <a:endParaRPr lang="en-GB" sz="5100" dirty="0" smtClean="0">
              <a:latin typeface="Trebuchet MS" pitchFamily="34" charset="0"/>
            </a:endParaRPr>
          </a:p>
          <a:p>
            <a:pPr algn="r" rtl="1">
              <a:buNone/>
            </a:pPr>
            <a:endParaRPr lang="en-US" sz="5100" dirty="0" smtClean="0">
              <a:latin typeface="Trebuchet MS" pitchFamily="34" charset="0"/>
            </a:endParaRP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ערב תמונות ושירה: </a:t>
            </a: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17לאוקטובר, 18:30</a:t>
            </a:r>
            <a:r>
              <a:rPr lang="en-US" sz="5100" dirty="0" smtClean="0">
                <a:latin typeface="Trebuchet MS" pitchFamily="34" charset="0"/>
              </a:rPr>
              <a:t>.</a:t>
            </a:r>
            <a:endParaRPr lang="he-IL" sz="5100" dirty="0" smtClean="0">
              <a:latin typeface="Trebuchet MS" pitchFamily="34" charset="0"/>
            </a:endParaRPr>
          </a:p>
          <a:p>
            <a:pPr algn="r" rtl="1">
              <a:buNone/>
            </a:pPr>
            <a:endParaRPr lang="en-US" sz="5100" dirty="0" smtClean="0">
              <a:latin typeface="Trebuchet MS" pitchFamily="34" charset="0"/>
            </a:endParaRPr>
          </a:p>
          <a:p>
            <a:pPr algn="r" rtl="1">
              <a:buNone/>
            </a:pPr>
            <a:r>
              <a:rPr lang="he-IL" sz="5100" dirty="0" err="1" smtClean="0">
                <a:latin typeface="Trebuchet MS" pitchFamily="34" charset="0"/>
              </a:rPr>
              <a:t>סיפריית</a:t>
            </a:r>
            <a:r>
              <a:rPr lang="he-IL" sz="5100" dirty="0" smtClean="0">
                <a:latin typeface="Trebuchet MS" pitchFamily="34" charset="0"/>
              </a:rPr>
              <a:t> </a:t>
            </a:r>
            <a:r>
              <a:rPr lang="he-IL" sz="5100" dirty="0" err="1" smtClean="0">
                <a:latin typeface="Trebuchet MS" pitchFamily="34" charset="0"/>
              </a:rPr>
              <a:t>סורסקי</a:t>
            </a:r>
            <a:endParaRPr lang="he-IL" sz="5100" dirty="0" smtClean="0">
              <a:latin typeface="Trebuchet MS" pitchFamily="34" charset="0"/>
            </a:endParaRPr>
          </a:p>
          <a:p>
            <a:pPr algn="r" rtl="1">
              <a:buNone/>
            </a:pPr>
            <a:r>
              <a:rPr lang="he-IL" sz="5100" dirty="0" smtClean="0">
                <a:latin typeface="Trebuchet MS" pitchFamily="34" charset="0"/>
              </a:rPr>
              <a:t>אוניברסיטת תל אביב</a:t>
            </a:r>
          </a:p>
          <a:p>
            <a:pPr algn="r" rtl="1">
              <a:buNone/>
            </a:pP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40152" y="332656"/>
            <a:ext cx="2746648" cy="579350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000" b="1" dirty="0">
                <a:latin typeface="Goudy Old Style" pitchFamily="18" charset="0"/>
              </a:rPr>
              <a:t>Invitation</a:t>
            </a:r>
            <a:endParaRPr lang="en-GB" sz="5000" b="1" dirty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>
                <a:latin typeface="Goudy Old Style" pitchFamily="18" charset="0"/>
              </a:rPr>
              <a:t> </a:t>
            </a:r>
            <a:endParaRPr lang="en-GB" sz="5000" b="1" dirty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>
                <a:latin typeface="Goudy Old Style" pitchFamily="18" charset="0"/>
              </a:rPr>
              <a:t>The Enchanted Islands – </a:t>
            </a:r>
            <a:r>
              <a:rPr lang="en-US" sz="5000" b="1" dirty="0" smtClean="0">
                <a:latin typeface="Goudy Old Style" pitchFamily="18" charset="0"/>
              </a:rPr>
              <a:t>Galapagos</a:t>
            </a:r>
            <a:endParaRPr lang="en-GB" sz="5000" b="1" dirty="0" smtClean="0">
              <a:latin typeface="Goudy Old Style" pitchFamily="18" charset="0"/>
            </a:endParaRPr>
          </a:p>
          <a:p>
            <a:pPr>
              <a:buNone/>
            </a:pPr>
            <a:endParaRPr lang="en-GB" sz="5000" b="1" dirty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 smtClean="0">
                <a:latin typeface="Goudy Old Style" pitchFamily="18" charset="0"/>
              </a:rPr>
              <a:t>Photography</a:t>
            </a:r>
            <a:r>
              <a:rPr lang="en-US" sz="5000" b="1" dirty="0">
                <a:latin typeface="Goudy Old Style" pitchFamily="18" charset="0"/>
              </a:rPr>
              <a:t>: </a:t>
            </a:r>
            <a:endParaRPr lang="en-US" sz="50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 smtClean="0">
                <a:latin typeface="Goudy Old Style" pitchFamily="18" charset="0"/>
              </a:rPr>
              <a:t>Ezra </a:t>
            </a:r>
            <a:r>
              <a:rPr lang="en-US" sz="5000" b="1" dirty="0">
                <a:latin typeface="Goudy Old Style" pitchFamily="18" charset="0"/>
              </a:rPr>
              <a:t>Gut</a:t>
            </a:r>
            <a:endParaRPr lang="en-GB" sz="5000" b="1" dirty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>
                <a:latin typeface="Goudy Old Style" pitchFamily="18" charset="0"/>
              </a:rPr>
              <a:t>Poems: </a:t>
            </a:r>
            <a:endParaRPr lang="en-US" sz="50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 smtClean="0">
                <a:latin typeface="Goudy Old Style" pitchFamily="18" charset="0"/>
              </a:rPr>
              <a:t>Karen </a:t>
            </a:r>
            <a:r>
              <a:rPr lang="en-US" sz="5000" b="1" dirty="0">
                <a:latin typeface="Goudy Old Style" pitchFamily="18" charset="0"/>
              </a:rPr>
              <a:t>Alkalay-Gut</a:t>
            </a:r>
            <a:endParaRPr lang="en-GB" sz="5000" b="1" dirty="0">
              <a:latin typeface="Goudy Old Style" pitchFamily="18" charset="0"/>
            </a:endParaRPr>
          </a:p>
          <a:p>
            <a:pPr>
              <a:buNone/>
            </a:pPr>
            <a:endParaRPr lang="he-IL" sz="50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 smtClean="0">
                <a:latin typeface="Goudy Old Style" pitchFamily="18" charset="0"/>
              </a:rPr>
              <a:t>The exhibit will run from October 12-28</a:t>
            </a:r>
            <a:endParaRPr lang="en-GB" sz="5000" b="1" dirty="0" smtClean="0">
              <a:latin typeface="Goudy Old Style" pitchFamily="18" charset="0"/>
            </a:endParaRPr>
          </a:p>
          <a:p>
            <a:pPr>
              <a:buNone/>
            </a:pPr>
            <a:endParaRPr lang="en-US" sz="50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 smtClean="0">
                <a:latin typeface="Goudy Old Style" pitchFamily="18" charset="0"/>
              </a:rPr>
              <a:t>Evening of Poetry and Photography: </a:t>
            </a:r>
            <a:endParaRPr lang="he-IL" sz="50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 smtClean="0">
                <a:latin typeface="Goudy Old Style" pitchFamily="18" charset="0"/>
              </a:rPr>
              <a:t>October 17, 18:30.</a:t>
            </a:r>
          </a:p>
          <a:p>
            <a:pPr>
              <a:buNone/>
            </a:pPr>
            <a:r>
              <a:rPr lang="en-US" sz="5000" b="1" dirty="0" smtClean="0">
                <a:latin typeface="Goudy Old Style" pitchFamily="18" charset="0"/>
              </a:rPr>
              <a:t> </a:t>
            </a:r>
            <a:endParaRPr lang="en-GB" sz="5000" b="1" dirty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 err="1">
                <a:latin typeface="Goudy Old Style" pitchFamily="18" charset="0"/>
              </a:rPr>
              <a:t>Sourasky</a:t>
            </a:r>
            <a:r>
              <a:rPr lang="en-US" sz="5000" b="1" dirty="0">
                <a:latin typeface="Goudy Old Style" pitchFamily="18" charset="0"/>
              </a:rPr>
              <a:t> Library</a:t>
            </a:r>
            <a:endParaRPr lang="en-GB" sz="5000" b="1" dirty="0">
              <a:latin typeface="Goudy Old Style" pitchFamily="18" charset="0"/>
            </a:endParaRPr>
          </a:p>
          <a:p>
            <a:pPr>
              <a:buNone/>
            </a:pPr>
            <a:r>
              <a:rPr lang="en-US" sz="5000" b="1" dirty="0">
                <a:latin typeface="Goudy Old Style" pitchFamily="18" charset="0"/>
              </a:rPr>
              <a:t>Tel Aviv University </a:t>
            </a:r>
            <a:endParaRPr lang="en-US" sz="5000" b="1" dirty="0" smtClean="0">
              <a:latin typeface="Goudy Old Style" pitchFamily="18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9" name="Picture 1" descr="iguanaking.jpg"/>
          <p:cNvPicPr>
            <a:picLocks noChangeAspect="1"/>
          </p:cNvPicPr>
          <p:nvPr/>
        </p:nvPicPr>
        <p:blipFill>
          <a:blip r:embed="rId2" cstate="print"/>
          <a:srcRect l="30312" t="-3549" r="36613"/>
          <a:stretch>
            <a:fillRect/>
          </a:stretch>
        </p:blipFill>
        <p:spPr bwMode="auto">
          <a:xfrm>
            <a:off x="2915816" y="-243408"/>
            <a:ext cx="302433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33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</cp:revision>
  <dcterms:created xsi:type="dcterms:W3CDTF">2010-09-10T11:38:48Z</dcterms:created>
  <dcterms:modified xsi:type="dcterms:W3CDTF">2010-09-10T12:10:17Z</dcterms:modified>
</cp:coreProperties>
</file>